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2" r:id="rId2"/>
    <p:sldId id="264" r:id="rId3"/>
    <p:sldId id="257" r:id="rId4"/>
    <p:sldId id="265" r:id="rId5"/>
    <p:sldId id="266" r:id="rId6"/>
    <p:sldId id="268" r:id="rId7"/>
    <p:sldId id="267" r:id="rId8"/>
    <p:sldId id="25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Think of a time when you were </a:t>
            </a:r>
            <a:r>
              <a:rPr lang="en-GB" u="sng" dirty="0" smtClean="0">
                <a:solidFill>
                  <a:schemeClr val="tx1"/>
                </a:solidFill>
              </a:rPr>
              <a:t>angry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en-GB" u="sng" dirty="0" smtClean="0">
                <a:solidFill>
                  <a:schemeClr val="tx1"/>
                </a:solidFill>
              </a:rPr>
              <a:t>frustrated</a:t>
            </a:r>
            <a:r>
              <a:rPr lang="en-GB" dirty="0" smtClean="0">
                <a:solidFill>
                  <a:schemeClr val="tx1"/>
                </a:solidFill>
              </a:rPr>
              <a:t> or </a:t>
            </a:r>
            <a:r>
              <a:rPr lang="en-GB" u="sng" dirty="0" smtClean="0">
                <a:solidFill>
                  <a:schemeClr val="tx1"/>
                </a:solidFill>
              </a:rPr>
              <a:t>upset</a:t>
            </a:r>
            <a:r>
              <a:rPr lang="en-GB" dirty="0" smtClean="0">
                <a:solidFill>
                  <a:schemeClr val="tx1"/>
                </a:solidFill>
              </a:rPr>
              <a:t>.  Share the experience with the person sitting next to you: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Why did you feel like this this?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did you do?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were the consequences?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95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Introduction: STOP-THINK-DO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Stop-Think-Do is a </a:t>
            </a:r>
            <a:r>
              <a:rPr lang="en-GB" u="sng" dirty="0" smtClean="0">
                <a:solidFill>
                  <a:schemeClr val="tx1"/>
                </a:solidFill>
              </a:rPr>
              <a:t>strategy to help you </a:t>
            </a:r>
            <a:r>
              <a:rPr lang="en-GB" dirty="0" smtClean="0">
                <a:solidFill>
                  <a:schemeClr val="tx1"/>
                </a:solidFill>
              </a:rPr>
              <a:t>in situations where you are angry, frustrated or upset.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It helps you to </a:t>
            </a:r>
            <a:r>
              <a:rPr lang="en-GB" u="sng" dirty="0" smtClean="0">
                <a:solidFill>
                  <a:schemeClr val="tx1"/>
                </a:solidFill>
              </a:rPr>
              <a:t>manage feelings and emotions positively</a:t>
            </a:r>
            <a:r>
              <a:rPr lang="en-GB" dirty="0" smtClean="0">
                <a:solidFill>
                  <a:schemeClr val="tx1"/>
                </a:solidFill>
              </a:rPr>
              <a:t> so that you can make </a:t>
            </a:r>
            <a:r>
              <a:rPr lang="en-GB" u="sng" dirty="0" smtClean="0">
                <a:solidFill>
                  <a:schemeClr val="tx1"/>
                </a:solidFill>
              </a:rPr>
              <a:t>good choices.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It has been </a:t>
            </a:r>
            <a:r>
              <a:rPr lang="en-GB" u="sng" dirty="0" smtClean="0">
                <a:solidFill>
                  <a:schemeClr val="tx1"/>
                </a:solidFill>
              </a:rPr>
              <a:t>tested in schools</a:t>
            </a:r>
            <a:r>
              <a:rPr lang="en-GB" dirty="0" smtClean="0">
                <a:solidFill>
                  <a:schemeClr val="tx1"/>
                </a:solidFill>
              </a:rPr>
              <a:t> and shown to have a </a:t>
            </a:r>
            <a:r>
              <a:rPr lang="en-GB" u="sng" dirty="0" smtClean="0">
                <a:solidFill>
                  <a:schemeClr val="tx1"/>
                </a:solidFill>
              </a:rPr>
              <a:t>positive impact</a:t>
            </a:r>
            <a:r>
              <a:rPr lang="en-GB" dirty="0" smtClean="0">
                <a:solidFill>
                  <a:schemeClr val="tx1"/>
                </a:solidFill>
              </a:rPr>
              <a:t>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4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When do we need to STOP – THINK – DO?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identify when we might need to STOP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717032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Clues: Our own feelings, actions and behaviours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3357835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Clues: Other people’s actions and behaviours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>
            <a:endCxn id="4" idx="0"/>
          </p:cNvCxnSpPr>
          <p:nvPr/>
        </p:nvCxnSpPr>
        <p:spPr>
          <a:xfrm flipH="1">
            <a:off x="2483768" y="2708920"/>
            <a:ext cx="144016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11960" y="2708920"/>
            <a:ext cx="1656184" cy="648915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556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Should I stop?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Use the ideas on the ‘Should I stop?’ </a:t>
            </a:r>
            <a:r>
              <a:rPr lang="en-GB" dirty="0" smtClean="0">
                <a:solidFill>
                  <a:schemeClr val="tx1"/>
                </a:solidFill>
              </a:rPr>
              <a:t>prompt sheet to </a:t>
            </a:r>
            <a:r>
              <a:rPr lang="en-GB" dirty="0" smtClean="0">
                <a:solidFill>
                  <a:schemeClr val="tx1"/>
                </a:solidFill>
              </a:rPr>
              <a:t>complete the behaviours and feelings summary (not my top 5).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Extension: Add ideas of your own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21433" r="10679" b="13270"/>
          <a:stretch/>
        </p:blipFill>
        <p:spPr bwMode="auto">
          <a:xfrm>
            <a:off x="4860032" y="3284984"/>
            <a:ext cx="3627455" cy="249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580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21433" r="10679" b="13270"/>
          <a:stretch/>
        </p:blipFill>
        <p:spPr bwMode="auto">
          <a:xfrm>
            <a:off x="683568" y="332655"/>
            <a:ext cx="7950994" cy="546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1556792"/>
            <a:ext cx="207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Other people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9984" y="450912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1700808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Me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96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21433" r="10679" b="13270"/>
          <a:stretch/>
        </p:blipFill>
        <p:spPr bwMode="auto">
          <a:xfrm>
            <a:off x="683568" y="332655"/>
            <a:ext cx="7950994" cy="546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1556792"/>
            <a:ext cx="207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Other people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9984" y="450912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1700808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52120" y="3063745"/>
            <a:ext cx="2982442" cy="2731091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Use the three other boxes to complete this box for </a:t>
            </a:r>
            <a:r>
              <a:rPr lang="en-GB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you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  What are the top 5 clues that you are losing control of a situation? 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06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Look back to the situation you described at the start of the lesson.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Were there clues which told you to stop?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If you had ‘stopped’, could you have changed the consequences?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90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004048" y="2204864"/>
            <a:ext cx="2376264" cy="73501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STOP </a:t>
            </a:r>
            <a:endParaRPr lang="en-GB" dirty="0"/>
          </a:p>
        </p:txBody>
      </p:sp>
      <p:pic>
        <p:nvPicPr>
          <p:cNvPr id="1026" name="Picture 2" descr="Image result for traffic 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912855" cy="460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5004048" y="3637559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THINK </a:t>
            </a:r>
            <a:endParaRPr lang="en-GB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004048" y="5013176"/>
            <a:ext cx="2376264" cy="73501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DO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5278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Should I stop?  How many ‘clues’ can you remember?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1321</TotalTime>
  <Words>258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Stepping Stones</vt:lpstr>
      <vt:lpstr>REFLECT: </vt:lpstr>
      <vt:lpstr>Introduction: STOP-THINK-DO</vt:lpstr>
      <vt:lpstr>When do we need to STOP – THINK – DO? </vt:lpstr>
      <vt:lpstr>Should I stop? </vt:lpstr>
      <vt:lpstr>PowerPoint Presentation</vt:lpstr>
      <vt:lpstr>PowerPoint Presentation</vt:lpstr>
      <vt:lpstr>REFLECT: </vt:lpstr>
      <vt:lpstr>STOP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Behaviour Strategies</dc:title>
  <dc:creator>Ms K. Mitchell</dc:creator>
  <cp:lastModifiedBy>Ms J. Dimes</cp:lastModifiedBy>
  <cp:revision>8</cp:revision>
  <dcterms:created xsi:type="dcterms:W3CDTF">2016-11-01T16:51:40Z</dcterms:created>
  <dcterms:modified xsi:type="dcterms:W3CDTF">2017-12-04T15:08:35Z</dcterms:modified>
</cp:coreProperties>
</file>